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Om dit basisblok in detail te berekenen schrijven we dit eerst in functie van de 2 impedanties $Z_1$ en $Z_2$ (zie {numref}`fig2`).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Butterworth laagdoorlaatfilter van de 3de orde</a:t>
            </a:r>
          </a:p>
          <a:p>
            <a:pPr/>
          </a:p>
          <a:p>
            <a:pPr/>
            <a:r>
              <a:t>Als eerste voorbeeld ontwerpen we een analoge 3de orde laagdoorlaatfilter van het type Butterworth met afsnijfrequentie 1 MHz. De transferfunktie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  <a:p>
            <a:pPr/>
          </a:p>
          <a:p>
            <a:pPr/>
            <a:r>
              <a:t/>
            </a:r>
            <a:r>
              <a:t> H(s) = \frac{\sum_{n=0}^M b_n s^n}{\sum_{n=0}^N a_n s^n} = \frac{\sum_{n=0}^0 b_n s^n}{\sum_{n=0}^3 a_n s^n}</a:t>
            </a:r>
            <a:r>
              <a:t/>
            </a:r>
          </a:p>
          <a:p>
            <a:pPr/>
          </a:p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coeficienten van de veeltermen in de transferfunktie.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coefficienten: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  <a:p>
            <a:pPr/>
          </a:p>
          <a:p>
            <a:pPr/>
            <a:r>
              <a:t/>
            </a:r>
            <a:r>
              <a:t>H(s) = \frac{\prod_{n=1}^M (s-z_n)}{\prod_{n=1}^N (s-p_n)}= \frac{1}{\prod_{n=1}^3 (s-p_n)} </a:t>
            </a:r>
            <a:r>
              <a:t/>
            </a:r>
          </a:p>
          <a:p>
            <a:pPr/>
          </a:p>
          <a:p>
            <a:pPr/>
            <a:r>
              <a:t>waarbij de positie van deze nulpunten en polen de volgende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Eerste orde filter bouwblokken</a:t>
            </a:r>
          </a:p>
          <a:p>
            <a:pPr/>
          </a:p>
          <a:p>
            <a:pPr/>
            <a:r>
              <a:t>De transfer functie van een eerste orde blok is:</a:t>
            </a:r>
          </a:p>
          <a:p>
            <a:pPr/>
          </a:p>
          <a:p>
            <a:pPr/>
            <a:r>
              <a:t/>
            </a:r>
            <a:r>
              <a:t> V_{out}=-\frac{b_1(j \omega) +b_0}{a_1(j \omega) +a_0} V_{in}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Tweede orde filter blokken</a:t>
            </a:r>
          </a:p>
          <a:p>
            <a:pPr/>
          </a:p>
          <a:p>
            <a:pPr/>
            <a:r>
              <a:t>De transfer functie van een tweede orde blok is:</a:t>
            </a:r>
          </a:p>
          <a:p>
            <a:pPr/>
          </a:p>
          <a:p>
            <a:pPr/>
            <a:r>
              <a:t/>
            </a:r>
            <a:r>
              <a:t> V_{out} = - \frac{b_2 (j \omega)^2  + b_1(j \omega) +b_0}{a_2 (j \omega)^2  + a_1(j \omega) +a_0} V_{in}</a:t>
            </a:r>
            <a:r>
              <a:t/>
            </a:r>
          </a:p>
          <a:p>
            <a:pPr/>
          </a:p>
          <a:p>
            <a:pPr/>
            <a:r>
              <a:t>Dit algemene tweede orde blok kan uitgewerkt worden in een BiQuad filter. Maar het algemene BiQuad blok vereist 4 Opamps. Daarom is het voor de meeste toepassingen handig gebruik te maken van de Sallen en Key filter, die maar 1 opamp nodig heeft.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